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34" d="100"/>
          <a:sy n="34" d="100"/>
        </p:scale>
        <p:origin x="78" y="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FE54C7-6354-8B7C-9549-549A1AC6E8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63AA67-BEC1-3384-6589-9F6A48C5EE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53512B-8783-E9A9-756A-4CEF23348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1DB2F-8331-4C57-9BEC-99D83992CC7D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CE3694-624D-A407-7DE0-DC01C28F2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912950-AC97-7557-EB54-D8EB26677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9BE99-679B-4C6B-A99E-1A476B780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294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B4D6E4-A2B8-4FB6-9250-6D664E8DE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0ABE15-1D37-427D-C1F1-DC1CF4AFEA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D8661B-BE52-4C3B-C757-E5792792BB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1DB2F-8331-4C57-9BEC-99D83992CC7D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C5CAE9-5AD9-1551-3578-9202206A9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A8BF9F-259C-0EE1-1EE0-ED71FD785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9BE99-679B-4C6B-A99E-1A476B780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176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B462B87-2696-A49D-9AEF-AA9E0E66AC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9E3E21-164B-D8B2-A2C2-4F8E538D21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4EDA87-3C1B-ADA8-9BE5-1C6A406855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1DB2F-8331-4C57-9BEC-99D83992CC7D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E805AE-3052-4FC5-7DD8-891CE6DA3B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41E617-2C97-7CAE-999F-12F9B26C7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9BE99-679B-4C6B-A99E-1A476B780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1669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6CA3E-6643-EDA4-3D93-AA290A4C38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5FD1E-72A7-6A2E-AC4B-7F64CD2102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6C1F76-76C6-00FF-20CB-EA8FFE1A86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1DB2F-8331-4C57-9BEC-99D83992CC7D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961394-E9A9-4D8A-499D-E9B1193C11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2ABA13-E3D5-3516-B973-4F9BFE745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9BE99-679B-4C6B-A99E-1A476B780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084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A51B77-DEE5-8B4F-DA6A-5C7A0DD4A5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64AC16-1491-3522-F767-10D9546F2A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3A691F-B578-25FF-D8FE-341A52D533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1DB2F-8331-4C57-9BEC-99D83992CC7D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97A261-08B7-8AB1-AACB-144746AA3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763137-51AF-3F0B-6254-2597DBA20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9BE99-679B-4C6B-A99E-1A476B780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1814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B90C8-3536-F010-442C-D2ABADAE95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2FEFF0-82E3-A5E2-88E8-4C1674071A3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413A22-FCB3-34E6-1F25-7EE322D603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E2919F-8801-A4CF-0F77-DEDA5303E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1DB2F-8331-4C57-9BEC-99D83992CC7D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D0E094-BA8A-71CA-55A3-7C8209784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24E8826-208F-015B-6548-DB2F8758A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9BE99-679B-4C6B-A99E-1A476B780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438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32BBFF-C256-D2C0-7554-3676C05444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A25119-C74E-6D07-4269-E7310B366C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F874E4-0FB3-60CA-03BF-6D9B933CAC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51FCB5C-D507-FD56-90CE-EB359C39BB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01E0794-C1ED-4D67-EEB8-91F3A7F28C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126D944-B1BD-B205-E7C9-F94D55D3F5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1DB2F-8331-4C57-9BEC-99D83992CC7D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C45DC72-0114-4BD5-2887-7D4A4181EE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75E5F52-D0AC-25B9-0DE8-C08EF0DC0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9BE99-679B-4C6B-A99E-1A476B780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118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A0307-45A7-30BE-E143-1C59090A8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70FDA73-D992-C9D0-9518-B6885A8650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1DB2F-8331-4C57-9BEC-99D83992CC7D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54A15B-B628-27CF-E3E3-9F5A6B94DE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BD0924-AAD8-B745-70DD-503EFA570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9BE99-679B-4C6B-A99E-1A476B780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701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35745F9-785C-4052-AF4D-6E91AE3D9D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1DB2F-8331-4C57-9BEC-99D83992CC7D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1B7B1B-D0FC-3177-7A85-126D69E0FF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806F69-1C65-5FEF-F3CF-6357F767F4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9BE99-679B-4C6B-A99E-1A476B780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899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7442C8-D818-740E-25EC-AC1DA4E415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58BF97-B2B0-3B55-7BC9-54A7B7A085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3DBAA4-DD4D-DB57-A288-83DCE73C4A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774170-8B34-53DC-68A6-668CEC33B1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1DB2F-8331-4C57-9BEC-99D83992CC7D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B3BFE0-3E70-4881-9ECE-38E68FF691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CC71F9-4E23-E06C-BC89-8B3945A42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9BE99-679B-4C6B-A99E-1A476B780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285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F58D1F-A606-5A4D-BFF4-E0BD735BD5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E956D67-27D0-2273-E1A1-F1049AE4BD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565FEC-11DE-67F5-F1A2-24E934DF50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96A224-F6F9-0328-69B3-62FA3D5F5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1DB2F-8331-4C57-9BEC-99D83992CC7D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DCA9D-16F2-C50B-862C-B90DB095F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54ECFB-5DAD-0C21-4A50-4A99ACA8D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F9BE99-679B-4C6B-A99E-1A476B780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862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E4FD7DF-F392-6429-E398-1C67862C57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458D79-EC37-3AF4-2209-26E81A45FA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905CD2-551B-7968-C036-B852F84B8B2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11DB2F-8331-4C57-9BEC-99D83992CC7D}" type="datetimeFigureOut">
              <a:rPr lang="en-US" smtClean="0"/>
              <a:t>8/8/2025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7F9F80-BE63-A7E9-8B1D-626FEC8A57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B5B937-1CA7-A0B8-B13E-479BAD8503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CF9BE99-679B-4C6B-A99E-1A476B7801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640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D75C8F-9DE9-7692-F5D3-E3E74411265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C06541-E4B4-CE54-7F21-09F861DD6EC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5583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Sazeda Rahman</dc:creator>
  <cp:lastModifiedBy>Sazeda Rahman</cp:lastModifiedBy>
  <cp:revision>1</cp:revision>
  <dcterms:created xsi:type="dcterms:W3CDTF">2025-08-08T16:50:55Z</dcterms:created>
  <dcterms:modified xsi:type="dcterms:W3CDTF">2025-08-08T16:52:31Z</dcterms:modified>
</cp:coreProperties>
</file>